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62A59-7DDB-4349-A86C-7F14035C08B6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49E8-0395-47D6-A00F-29213434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836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62A59-7DDB-4349-A86C-7F14035C08B6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49E8-0395-47D6-A00F-29213434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769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62A59-7DDB-4349-A86C-7F14035C08B6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49E8-0395-47D6-A00F-29213434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49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62A59-7DDB-4349-A86C-7F14035C08B6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49E8-0395-47D6-A00F-29213434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53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62A59-7DDB-4349-A86C-7F14035C08B6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49E8-0395-47D6-A00F-29213434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72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62A59-7DDB-4349-A86C-7F14035C08B6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49E8-0395-47D6-A00F-29213434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276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62A59-7DDB-4349-A86C-7F14035C08B6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49E8-0395-47D6-A00F-29213434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769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62A59-7DDB-4349-A86C-7F14035C08B6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49E8-0395-47D6-A00F-29213434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86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62A59-7DDB-4349-A86C-7F14035C08B6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49E8-0395-47D6-A00F-29213434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29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62A59-7DDB-4349-A86C-7F14035C08B6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49E8-0395-47D6-A00F-29213434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508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62A59-7DDB-4349-A86C-7F14035C08B6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49E8-0395-47D6-A00F-29213434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85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62A59-7DDB-4349-A86C-7F14035C08B6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149E8-0395-47D6-A00F-292134341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73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Scaffolding Conflict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Anna, Brenden, Maggie, Shaun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132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all questions are useful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all controversies are worth discussion</a:t>
            </a:r>
          </a:p>
          <a:p>
            <a:pPr lvl="1"/>
            <a:r>
              <a:rPr lang="en-US" dirty="0" smtClean="0"/>
              <a:t>Students wanted to discuss license plate changes</a:t>
            </a:r>
          </a:p>
          <a:p>
            <a:pPr lvl="2"/>
            <a:r>
              <a:rPr lang="en-US" dirty="0" smtClean="0"/>
              <a:t>Teacher redirected to discussion of how Appalachia was represented and regional stereotypes</a:t>
            </a:r>
          </a:p>
          <a:p>
            <a:pPr lvl="2"/>
            <a:r>
              <a:rPr lang="en-US" dirty="0" smtClean="0"/>
              <a:t>License plates unlikely to foster deep engagement with historical content</a:t>
            </a:r>
          </a:p>
          <a:p>
            <a:pPr lvl="2"/>
            <a:r>
              <a:rPr lang="en-US" dirty="0" smtClean="0"/>
              <a:t>Teacher knew that regional discussions and analysis of political cartoons would several curricular 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606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Primary/Secondary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Prepared resources related to the topic</a:t>
            </a:r>
          </a:p>
          <a:p>
            <a:pPr lvl="1"/>
            <a:r>
              <a:rPr lang="en-US" dirty="0" smtClean="0"/>
              <a:t>Little discussion when participants lack sufficient resources to provide common background knowledge</a:t>
            </a:r>
          </a:p>
          <a:p>
            <a:pPr lvl="1"/>
            <a:r>
              <a:rPr lang="en-US" dirty="0" smtClean="0"/>
              <a:t>Scaffolding involves having availability of resources related to the topic</a:t>
            </a:r>
          </a:p>
          <a:p>
            <a:pPr lvl="2"/>
            <a:r>
              <a:rPr lang="en-US" dirty="0" smtClean="0"/>
              <a:t>Crucial to high-quality discussion</a:t>
            </a:r>
          </a:p>
        </p:txBody>
      </p:sp>
    </p:spTree>
    <p:extLst>
      <p:ext uri="{BB962C8B-B14F-4D97-AF65-F5344CB8AC3E}">
        <p14:creationId xmlns:p14="http://schemas.microsoft.com/office/powerpoint/2010/main" val="1596089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Provide opportunities for small group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Teacher initially tried to save time by giving background information</a:t>
            </a:r>
          </a:p>
          <a:p>
            <a:r>
              <a:rPr lang="en-US" dirty="0" smtClean="0"/>
              <a:t>Students were unsure of how to use materials and not look at them very carefully</a:t>
            </a:r>
          </a:p>
          <a:p>
            <a:r>
              <a:rPr lang="en-US" dirty="0" smtClean="0"/>
              <a:t>Broke students into small groups and gave them proposition: Regional stereotypes make it difficult for people to respect groups and individuals from other regions.</a:t>
            </a:r>
          </a:p>
          <a:p>
            <a:r>
              <a:rPr lang="en-US" dirty="0" smtClean="0"/>
              <a:t>Students were required to find evidence for or against this proposition using primary and secondary resources.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563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groups aid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for richer full-class discussion</a:t>
            </a:r>
          </a:p>
          <a:p>
            <a:r>
              <a:rPr lang="en-US" dirty="0" smtClean="0"/>
              <a:t>Involve students more consistently than full-class discussion.</a:t>
            </a:r>
          </a:p>
          <a:p>
            <a:r>
              <a:rPr lang="en-US" dirty="0" smtClean="0"/>
              <a:t>Small groups allow for greater development of confidence in speaking and presenting arguments which translated to more confidence in full class setting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076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Quality Academic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Prepares students for participation in democratic debate &amp; negotiation</a:t>
            </a:r>
          </a:p>
          <a:p>
            <a:r>
              <a:rPr lang="en-US" dirty="0" smtClean="0"/>
              <a:t>Support important aspects of historical thinking</a:t>
            </a:r>
          </a:p>
          <a:p>
            <a:r>
              <a:rPr lang="en-US" dirty="0" smtClean="0"/>
              <a:t>Understanding of historical agency</a:t>
            </a:r>
          </a:p>
          <a:p>
            <a:pPr lvl="1"/>
            <a:r>
              <a:rPr lang="en-US" sz="1800" dirty="0" smtClean="0"/>
              <a:t>Agency: power to act and power to make history\</a:t>
            </a:r>
          </a:p>
          <a:p>
            <a:r>
              <a:rPr lang="en-US" dirty="0" smtClean="0"/>
              <a:t>Perspectives: Civic competence and </a:t>
            </a:r>
            <a:r>
              <a:rPr lang="en-US" smtClean="0"/>
              <a:t>historical agency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036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251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Scaffolding Conflict</vt:lpstr>
      <vt:lpstr>Not all questions are useful</vt:lpstr>
      <vt:lpstr>Primary/Secondary Resources</vt:lpstr>
      <vt:lpstr>Provide opportunities for small group work</vt:lpstr>
      <vt:lpstr>Small groups aid discussion</vt:lpstr>
      <vt:lpstr>High Quality Academic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Scaffolding Conflict</dc:title>
  <dc:creator>Student</dc:creator>
  <cp:lastModifiedBy>Student</cp:lastModifiedBy>
  <cp:revision>3</cp:revision>
  <dcterms:created xsi:type="dcterms:W3CDTF">2014-12-03T09:59:30Z</dcterms:created>
  <dcterms:modified xsi:type="dcterms:W3CDTF">2014-12-03T10:20:13Z</dcterms:modified>
</cp:coreProperties>
</file>